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3" r:id="rId3"/>
    <p:sldId id="258" r:id="rId4"/>
    <p:sldId id="272" r:id="rId5"/>
    <p:sldId id="274" r:id="rId6"/>
    <p:sldId id="257" r:id="rId7"/>
    <p:sldId id="259" r:id="rId8"/>
    <p:sldId id="260" r:id="rId9"/>
    <p:sldId id="270" r:id="rId10"/>
    <p:sldId id="269" r:id="rId11"/>
    <p:sldId id="271" r:id="rId12"/>
    <p:sldId id="262" r:id="rId13"/>
    <p:sldId id="263" r:id="rId14"/>
    <p:sldId id="264" r:id="rId15"/>
    <p:sldId id="265" r:id="rId16"/>
    <p:sldId id="266" r:id="rId17"/>
    <p:sldId id="267" r:id="rId1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11.06.2013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20688" y="5292080"/>
            <a:ext cx="5472608" cy="369641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Выступление </a:t>
            </a:r>
            <a:r>
              <a:rPr lang="ru-RU" sz="2000" b="1" dirty="0">
                <a:solidFill>
                  <a:srgbClr val="002060"/>
                </a:solidFill>
              </a:rPr>
              <a:t>инструктора по физической культуре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</a:rPr>
              <a:t>Миннахметовой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Рамили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Гиндулловны</a:t>
            </a:r>
            <a:endParaRPr lang="ru-RU" sz="2000" dirty="0">
              <a:solidFill>
                <a:srgbClr val="00206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«Взаимодействие с родителями по решению вопросов в образовательных областях: «Физическая культура», «Здоровье», «Музыка»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/>
              <a:t>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4664" y="179512"/>
            <a:ext cx="5888736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 smtClean="0">
                <a:solidFill>
                  <a:srgbClr val="002060"/>
                </a:solidFill>
              </a:rPr>
              <a:t/>
            </a:r>
            <a:br>
              <a:rPr lang="ru-RU" sz="2400" b="0" dirty="0" smtClean="0">
                <a:solidFill>
                  <a:srgbClr val="002060"/>
                </a:solidFill>
              </a:rPr>
            </a:br>
            <a:r>
              <a:rPr lang="ru-RU" sz="2400" b="0" dirty="0">
                <a:solidFill>
                  <a:srgbClr val="002060"/>
                </a:solidFill>
              </a:rPr>
              <a:t/>
            </a:r>
            <a:br>
              <a:rPr lang="ru-RU" sz="2400" b="0" dirty="0">
                <a:solidFill>
                  <a:srgbClr val="002060"/>
                </a:solidFill>
              </a:rPr>
            </a:br>
            <a:r>
              <a:rPr lang="ru-RU" sz="1300" b="0" dirty="0">
                <a:solidFill>
                  <a:srgbClr val="002060"/>
                </a:solidFill>
              </a:rPr>
              <a:t>Муниципальное бюджетное  дошкольное </a:t>
            </a:r>
            <a:r>
              <a:rPr lang="ru-RU" sz="1300" b="0" dirty="0" smtClean="0">
                <a:solidFill>
                  <a:srgbClr val="002060"/>
                </a:solidFill>
              </a:rPr>
              <a:t/>
            </a:r>
            <a:br>
              <a:rPr lang="ru-RU" sz="1300" b="0" dirty="0" smtClean="0">
                <a:solidFill>
                  <a:srgbClr val="002060"/>
                </a:solidFill>
              </a:rPr>
            </a:br>
            <a:r>
              <a:rPr lang="ru-RU" sz="1300" b="0" dirty="0" smtClean="0">
                <a:solidFill>
                  <a:srgbClr val="002060"/>
                </a:solidFill>
              </a:rPr>
              <a:t>образовательное </a:t>
            </a:r>
            <a:r>
              <a:rPr lang="ru-RU" sz="1300" b="0" dirty="0">
                <a:solidFill>
                  <a:srgbClr val="002060"/>
                </a:solidFill>
              </a:rPr>
              <a:t>учреждение </a:t>
            </a:r>
            <a:br>
              <a:rPr lang="ru-RU" sz="1300" b="0" dirty="0">
                <a:solidFill>
                  <a:srgbClr val="002060"/>
                </a:solidFill>
              </a:rPr>
            </a:br>
            <a:r>
              <a:rPr lang="ru-RU" sz="1300" b="0" dirty="0">
                <a:solidFill>
                  <a:srgbClr val="002060"/>
                </a:solidFill>
              </a:rPr>
              <a:t>«Детский сад комбинированного  вида № 22 «</a:t>
            </a:r>
            <a:r>
              <a:rPr lang="ru-RU" sz="1300" b="0" dirty="0" err="1">
                <a:solidFill>
                  <a:srgbClr val="002060"/>
                </a:solidFill>
              </a:rPr>
              <a:t>Алсу</a:t>
            </a:r>
            <a:r>
              <a:rPr lang="ru-RU" sz="1300" b="0" dirty="0">
                <a:solidFill>
                  <a:srgbClr val="002060"/>
                </a:solidFill>
              </a:rPr>
              <a:t>»</a:t>
            </a:r>
            <a:br>
              <a:rPr lang="ru-RU" sz="1300" b="0" dirty="0">
                <a:solidFill>
                  <a:srgbClr val="002060"/>
                </a:solidFill>
              </a:rPr>
            </a:br>
            <a:r>
              <a:rPr lang="ru-RU" sz="1300" b="0" dirty="0">
                <a:solidFill>
                  <a:srgbClr val="002060"/>
                </a:solidFill>
              </a:rPr>
              <a:t> </a:t>
            </a:r>
            <a:r>
              <a:rPr lang="ru-RU" sz="1300" b="0" dirty="0" err="1">
                <a:solidFill>
                  <a:srgbClr val="002060"/>
                </a:solidFill>
              </a:rPr>
              <a:t>г.Альметьевска</a:t>
            </a:r>
            <a:r>
              <a:rPr lang="ru-RU" sz="1300" b="0" dirty="0">
                <a:solidFill>
                  <a:srgbClr val="002060"/>
                </a:solidFill>
              </a:rPr>
              <a:t/>
            </a:r>
            <a:br>
              <a:rPr lang="ru-RU" sz="1300" b="0" dirty="0">
                <a:solidFill>
                  <a:srgbClr val="002060"/>
                </a:solidFill>
              </a:rPr>
            </a:br>
            <a:r>
              <a:rPr lang="ru-RU" sz="1300" b="0" dirty="0" smtClean="0">
                <a:solidFill>
                  <a:srgbClr val="002060"/>
                </a:solidFill>
              </a:rPr>
              <a:t/>
            </a:r>
            <a:br>
              <a:rPr lang="ru-RU" sz="1300" b="0" dirty="0" smtClean="0">
                <a:solidFill>
                  <a:srgbClr val="002060"/>
                </a:solidFill>
              </a:rPr>
            </a:br>
            <a:r>
              <a:rPr lang="ru-RU" sz="2400" b="0" dirty="0">
                <a:solidFill>
                  <a:srgbClr val="002060"/>
                </a:solidFill>
              </a:rPr>
              <a:t/>
            </a:r>
            <a:br>
              <a:rPr lang="ru-RU" sz="2400" b="0" dirty="0">
                <a:solidFill>
                  <a:srgbClr val="002060"/>
                </a:solidFill>
              </a:rPr>
            </a:br>
            <a:endParaRPr lang="ru-RU" sz="2400" b="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Наталья\Pictures\фасад2\P1050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32" y="1403648"/>
            <a:ext cx="491622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4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ПРИНЦИП ИНТЕГРАЦИИ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/>
              <a:t> </a:t>
            </a:r>
            <a:r>
              <a:rPr lang="ru-RU" sz="1800" b="1" dirty="0">
                <a:solidFill>
                  <a:srgbClr val="FF0000"/>
                </a:solidFill>
              </a:rPr>
              <a:t>«Физкультура» и «Музыка».</a:t>
            </a:r>
            <a:r>
              <a:rPr lang="ru-RU" sz="1800" dirty="0">
                <a:solidFill>
                  <a:srgbClr val="FF0000"/>
                </a:solidFill>
              </a:rPr>
              <a:t> </a:t>
            </a:r>
            <a:endParaRPr lang="ru-RU" sz="1800" dirty="0" smtClean="0">
              <a:solidFill>
                <a:srgbClr val="FF0000"/>
              </a:solidFill>
            </a:endParaRPr>
          </a:p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Развитие </a:t>
            </a:r>
            <a:r>
              <a:rPr lang="ru-RU" sz="1800" dirty="0">
                <a:solidFill>
                  <a:srgbClr val="FF0000"/>
                </a:solidFill>
              </a:rPr>
              <a:t>физических качеств для музыкально-ритмической деятельности, использование музыкальных произведений в качестве музыкального сопровождения различных видов детской деятельности и двигательной активности</a:t>
            </a:r>
            <a:r>
              <a:rPr lang="ru-RU" sz="1800" dirty="0" smtClean="0">
                <a:solidFill>
                  <a:srgbClr val="FF0000"/>
                </a:solidFill>
              </a:rPr>
              <a:t>).</a:t>
            </a:r>
          </a:p>
          <a:p>
            <a:pPr algn="ctr"/>
            <a:endParaRPr lang="ru-RU" sz="1800" dirty="0">
              <a:solidFill>
                <a:srgbClr val="FF0000"/>
              </a:solidFill>
            </a:endParaRPr>
          </a:p>
          <a:p>
            <a:pPr algn="ctr"/>
            <a:r>
              <a:rPr lang="ru-RU" sz="1800" b="1" dirty="0">
                <a:solidFill>
                  <a:srgbClr val="FF0000"/>
                </a:solidFill>
              </a:rPr>
              <a:t>      «Здоровье» и «Музыка</a:t>
            </a:r>
            <a:r>
              <a:rPr lang="ru-RU" sz="18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Сохранение и укрепление физического и психического здоровья детей, формирование представлений о здоровом образе жизни, релаксация.</a:t>
            </a:r>
          </a:p>
        </p:txBody>
      </p:sp>
    </p:spTree>
    <p:extLst>
      <p:ext uri="{BB962C8B-B14F-4D97-AF65-F5344CB8AC3E}">
        <p14:creationId xmlns:p14="http://schemas.microsoft.com/office/powerpoint/2010/main" val="189768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400050" y="5652120"/>
            <a:ext cx="5891022" cy="2808311"/>
          </a:xfrm>
        </p:spPr>
        <p:txBody>
          <a:bodyPr>
            <a:noAutofit/>
          </a:bodyPr>
          <a:lstStyle/>
          <a:p>
            <a:pPr algn="ctr"/>
            <a:r>
              <a:rPr lang="ru-RU" sz="3300" dirty="0">
                <a:latin typeface="+mj-lt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Достижение поставленной цели по обеспечению взаимосвязи физического, психологического и интеллектуального развития детей </a:t>
            </a: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реализуется через 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интеграцию музыкального и физического воспитания детей, как основу становления личности, здоровой в физическом, психическом и духовном смыслах.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95536"/>
            <a:ext cx="5976664" cy="5184576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37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Задачи физического развития и воспитания детей решаются в тесном сотрудничестве всех специалистов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Наталья\Pictures\масленница 2013\P109022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635897"/>
            <a:ext cx="5976664" cy="418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3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764" y="899592"/>
            <a:ext cx="5829300" cy="194421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Непосредственными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участниками педагогического процесса являются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талья\фото адаптационной группы\DSCN033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3192463"/>
            <a:ext cx="5976664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5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type="subTitle" idx="1"/>
          </p:nvPr>
        </p:nvSpPr>
        <p:spPr>
          <a:xfrm>
            <a:off x="400050" y="6156176"/>
            <a:ext cx="5891022" cy="266429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Calibri"/>
              </a:rPr>
              <a:t>Н</a:t>
            </a:r>
            <a:r>
              <a:rPr lang="ru-RU" sz="3600" dirty="0" smtClean="0">
                <a:solidFill>
                  <a:srgbClr val="002060"/>
                </a:solidFill>
                <a:latin typeface="Calibri"/>
              </a:rPr>
              <a:t>аправление </a:t>
            </a:r>
            <a:r>
              <a:rPr lang="ru-RU" sz="3600" dirty="0">
                <a:solidFill>
                  <a:srgbClr val="002060"/>
                </a:solidFill>
                <a:latin typeface="Calibri"/>
              </a:rPr>
              <a:t>нашей </a:t>
            </a:r>
            <a:r>
              <a:rPr lang="ru-RU" sz="3600" dirty="0" smtClean="0">
                <a:solidFill>
                  <a:srgbClr val="002060"/>
                </a:solidFill>
                <a:latin typeface="Calibri"/>
              </a:rPr>
              <a:t>работы: </a:t>
            </a:r>
            <a:r>
              <a:rPr lang="ru-RU" sz="3600" dirty="0" smtClean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«Здоровье </a:t>
            </a:r>
            <a:r>
              <a:rPr lang="ru-RU" sz="3600" dirty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в каждый дом</a:t>
            </a:r>
            <a:r>
              <a:rPr lang="ru-RU" sz="3600" dirty="0" smtClean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» </a:t>
            </a:r>
            <a:r>
              <a:rPr lang="ru-RU" sz="3600" dirty="0" err="1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Девиз:</a:t>
            </a:r>
            <a:r>
              <a:rPr lang="ru-RU" sz="3600" dirty="0" err="1" smtClean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«Движение</a:t>
            </a:r>
            <a:r>
              <a:rPr lang="ru-RU" sz="3600" dirty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, здоровье – это жизнь, а музыка - это её прекрасная сторона </a:t>
            </a:r>
            <a:r>
              <a:rPr lang="ru-RU" sz="3600" dirty="0" smtClean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».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539553"/>
            <a:ext cx="5976664" cy="5113536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278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5796136"/>
            <a:ext cx="5891022" cy="2952327"/>
          </a:xfrm>
        </p:spPr>
        <p:txBody>
          <a:bodyPr>
            <a:normAutofit/>
          </a:bodyPr>
          <a:lstStyle/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Родители-настоящие </a:t>
            </a:r>
            <a:r>
              <a:rPr lang="ru-RU" sz="2800" dirty="0">
                <a:solidFill>
                  <a:srgbClr val="FF0000"/>
                </a:solidFill>
                <a:latin typeface="+mj-lt"/>
              </a:rPr>
              <a:t>и </a:t>
            </a:r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искренние помощники, проявляющие </a:t>
            </a:r>
            <a:r>
              <a:rPr lang="ru-RU" sz="2800" dirty="0">
                <a:solidFill>
                  <a:srgbClr val="FF0000"/>
                </a:solidFill>
                <a:latin typeface="+mj-lt"/>
              </a:rPr>
              <a:t>к детскому саду уважение и </a:t>
            </a:r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оказывающие </a:t>
            </a:r>
            <a:r>
              <a:rPr lang="ru-RU" sz="2800" dirty="0">
                <a:solidFill>
                  <a:srgbClr val="FF0000"/>
                </a:solidFill>
                <a:latin typeface="+mj-lt"/>
              </a:rPr>
              <a:t>ему поддержку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539552"/>
            <a:ext cx="6048672" cy="5040559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76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969264" y="2339752"/>
            <a:ext cx="5888736" cy="1951112"/>
          </a:xfrm>
        </p:spPr>
        <p:txBody>
          <a:bodyPr>
            <a:normAutofit/>
          </a:bodyPr>
          <a:lstStyle/>
          <a:p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400050" y="5652120"/>
            <a:ext cx="5891022" cy="3168351"/>
          </a:xfrm>
        </p:spPr>
        <p:txBody>
          <a:bodyPr>
            <a:normAutofit/>
          </a:bodyPr>
          <a:lstStyle/>
          <a:p>
            <a:pPr algn="ctr"/>
            <a:endParaRPr lang="ru-RU" sz="36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В ДОУ работает семейный </a:t>
            </a:r>
            <a:r>
              <a:rPr lang="ru-RU" sz="3600" dirty="0">
                <a:solidFill>
                  <a:srgbClr val="FF0000"/>
                </a:solidFill>
                <a:latin typeface="+mj-lt"/>
              </a:rPr>
              <a:t>клуб «Крепышок</a:t>
            </a:r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»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+mj-lt"/>
              </a:rPr>
              <a:t> </a:t>
            </a:r>
            <a:endParaRPr lang="ru-RU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539552"/>
            <a:ext cx="3384375" cy="2376264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60" y="3203848"/>
            <a:ext cx="3456384" cy="2304256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4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400050" y="2973514"/>
            <a:ext cx="5888736" cy="12936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4149080" y="4304715"/>
            <a:ext cx="2141992" cy="6515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gray">
          <a:xfrm>
            <a:off x="0" y="2205165"/>
            <a:ext cx="3200400" cy="3200400"/>
          </a:xfrm>
          <a:prstGeom prst="ellipse">
            <a:avLst/>
          </a:prstGeom>
          <a:gradFill rotWithShape="1">
            <a:gsLst>
              <a:gs pos="0">
                <a:srgbClr val="006BB4"/>
              </a:gs>
              <a:gs pos="100000">
                <a:srgbClr val="006BB4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-404813" y="1981327"/>
            <a:ext cx="3605213" cy="3598785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46275"/>
                  <a:invGamma/>
                  <a:alpha val="0"/>
                </a:srgbClr>
              </a:gs>
              <a:gs pos="100000">
                <a:srgbClr val="33CCC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2305050" y="2311527"/>
            <a:ext cx="4535487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5EEB7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600" b="1" dirty="0">
                <a:solidFill>
                  <a:srgbClr val="000000"/>
                </a:solidFill>
              </a:rPr>
              <a:t>ТРАДИЦИИ СЕМЕЙНОГО ВОСПИТАНИЯ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gray">
          <a:xfrm>
            <a:off x="2305050" y="2973515"/>
            <a:ext cx="4535487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D979"/>
              </a:gs>
              <a:gs pos="100000">
                <a:srgbClr val="BED979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600" b="1" dirty="0">
                <a:solidFill>
                  <a:srgbClr val="000000"/>
                </a:solidFill>
              </a:rPr>
              <a:t>СОХРАНЕНИЕ И УКРЕПЛЕНИЕ ЗДОРОВЬЯ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2901951" y="3633915"/>
            <a:ext cx="3956050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5EEB7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600" b="1" dirty="0">
                <a:solidFill>
                  <a:srgbClr val="000000"/>
                </a:solidFill>
              </a:rPr>
              <a:t>ИНТЕЛЛЕКТУАЛЬНОЕ РАЗВИТИЕ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2305050" y="4294315"/>
            <a:ext cx="4552951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D979"/>
              </a:gs>
              <a:gs pos="100000">
                <a:srgbClr val="BED979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600" b="1" dirty="0">
                <a:solidFill>
                  <a:srgbClr val="000000"/>
                </a:solidFill>
              </a:rPr>
              <a:t>РАЗВИТИЕ КОММУНИКАТИВНОЙ СФЕРЫ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gray">
          <a:xfrm>
            <a:off x="2305050" y="4956302"/>
            <a:ext cx="4535487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5EEB7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600" b="1" dirty="0">
                <a:solidFill>
                  <a:srgbClr val="000000"/>
                </a:solidFill>
              </a:rPr>
              <a:t>НАВЫКИ СОЦИАЛЬНЫХ ОТНОШЕНИЙ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0" y="3284665"/>
            <a:ext cx="230505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СЕМЕЙНЫЙ</a:t>
            </a:r>
          </a:p>
          <a:p>
            <a:r>
              <a:rPr lang="ru-RU" sz="2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КЛУБ</a:t>
            </a:r>
            <a:endParaRPr lang="en-US" sz="2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0362" y="11144"/>
            <a:ext cx="602096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 smtClean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2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" y="6588225"/>
            <a:ext cx="640975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585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3388990" cy="5109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50" y="6444208"/>
            <a:ext cx="5891022" cy="216023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+mj-lt"/>
              </a:rPr>
              <a:t>Работа клуба направлена на пропаганду здорового образа жизни семейных ценностей, таких как здоровье, любовь, взаимопонимание, единение и дружеские отношения средствами физической культуры.</a:t>
            </a: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7" y="395536"/>
            <a:ext cx="4176463" cy="2448271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3131840"/>
            <a:ext cx="4346979" cy="2828277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7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16832" y="2483768"/>
            <a:ext cx="3168352" cy="12961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6660232"/>
            <a:ext cx="5891022" cy="2232247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Calibri"/>
              </a:rPr>
              <a:t>Формы работы с родителями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1187624"/>
            <a:ext cx="5544615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5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5724128"/>
            <a:ext cx="5891022" cy="3024336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+mj-lt"/>
              </a:rPr>
              <a:t>Семинары-практикумы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+mj-lt"/>
              </a:rPr>
              <a:t>содействуют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формированию у родителей практических умений в области физического воспитания ребенка, повышению педагогической и психологической культуры родителей, развитию у детей и у взрослых творчества в движении.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467545"/>
            <a:ext cx="6192688" cy="4968551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34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764704" y="1828800"/>
            <a:ext cx="2808312" cy="9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6084168"/>
            <a:ext cx="5891022" cy="266429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</a:rPr>
              <a:t>Спортивные праздники</a:t>
            </a:r>
            <a:r>
              <a:rPr lang="ru-RU" sz="2400" dirty="0">
                <a:solidFill>
                  <a:srgbClr val="002060"/>
                </a:solidFill>
                <a:latin typeface="+mj-lt"/>
              </a:rPr>
              <a:t> </a:t>
            </a:r>
            <a:endParaRPr lang="ru-RU" sz="2400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создают 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благоприятные условия не только для физического развития, укрепления здоровья всех участников, но и для формирования между родителями и детьми отношений основанных на любви, взаимопонимании, </a:t>
            </a: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творчестве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.</a:t>
            </a:r>
            <a:endParaRPr lang="ru-RU" sz="2400" dirty="0">
              <a:latin typeface="+mj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387477"/>
            <a:ext cx="3672407" cy="2558072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44" y="3187436"/>
            <a:ext cx="3456384" cy="2592288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26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08720" y="1403647"/>
            <a:ext cx="1728192" cy="1221557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6084168"/>
            <a:ext cx="5891022" cy="280831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+mj-lt"/>
              </a:rPr>
              <a:t>Оздоровительные </a:t>
            </a:r>
            <a:r>
              <a:rPr lang="ru-RU" sz="3500" b="1" dirty="0">
                <a:solidFill>
                  <a:srgbClr val="002060"/>
                </a:solidFill>
                <a:latin typeface="+mj-lt"/>
              </a:rPr>
              <a:t>занятия совместно с родителями </a:t>
            </a:r>
            <a:r>
              <a:rPr lang="ru-RU" sz="3500" b="1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На них родители обучаются элементарным приемам снятия напряжения, саморегуляции, релаксации с целью корректировки своего психического самочувствия, а также вместе играют.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512">
            <a:off x="3711135" y="1902963"/>
            <a:ext cx="2736850" cy="2435027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027">
            <a:off x="543017" y="459790"/>
            <a:ext cx="2673906" cy="2444436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1103">
            <a:off x="729073" y="3544347"/>
            <a:ext cx="2731401" cy="2284193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3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68760" y="1828800"/>
            <a:ext cx="3596597" cy="2438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5868144"/>
            <a:ext cx="5891022" cy="273630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Родители вместе с детьми участвуют в создании семейных газет на тему «Здоровый образ жизни». 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Каждая  </a:t>
            </a:r>
            <a:r>
              <a:rPr lang="ru-RU" dirty="0">
                <a:solidFill>
                  <a:srgbClr val="FF0000"/>
                </a:solidFill>
              </a:rPr>
              <a:t>семья имеет возможность представить свою фотографию, рисунки активного отдыха дома и на природе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4136">
            <a:off x="482615" y="564208"/>
            <a:ext cx="2952328" cy="2101015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1003">
            <a:off x="3295097" y="553107"/>
            <a:ext cx="3140520" cy="2123219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588">
            <a:off x="3289095" y="2583216"/>
            <a:ext cx="3132348" cy="2219466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2467">
            <a:off x="632649" y="2833300"/>
            <a:ext cx="2830720" cy="2123280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7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00050" y="6300193"/>
            <a:ext cx="5891022" cy="2088232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Движение и танец, помогают ребенку подружиться с другими детьми, </a:t>
            </a:r>
            <a:r>
              <a:rPr lang="ru-RU" dirty="0" smtClean="0">
                <a:solidFill>
                  <a:srgbClr val="FF0000"/>
                </a:solidFill>
              </a:rPr>
              <a:t>дают </a:t>
            </a:r>
            <a:r>
              <a:rPr lang="ru-RU" dirty="0">
                <a:solidFill>
                  <a:srgbClr val="FF0000"/>
                </a:solidFill>
              </a:rPr>
              <a:t>определенный психотерапевтический эффект.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323528"/>
            <a:ext cx="6264696" cy="5616624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57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00050" y="827584"/>
            <a:ext cx="5888736" cy="3439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400050" y="5364088"/>
            <a:ext cx="5891022" cy="345638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 Интеграция образовательных областей:  </a:t>
            </a:r>
            <a:r>
              <a:rPr lang="ru-RU" dirty="0" smtClean="0">
                <a:solidFill>
                  <a:srgbClr val="FF0000"/>
                </a:solidFill>
              </a:rPr>
              <a:t>«физическая культура», «здоровье», «музыка» </a:t>
            </a:r>
            <a:r>
              <a:rPr lang="ru-RU" dirty="0">
                <a:solidFill>
                  <a:srgbClr val="FF0000"/>
                </a:solidFill>
              </a:rPr>
              <a:t>позволяет дошкольнику двигаться, заниматься, получать новые знания и умения. </a:t>
            </a:r>
          </a:p>
        </p:txBody>
      </p:sp>
      <p:pic>
        <p:nvPicPr>
          <p:cNvPr id="1026" name="Picture 2" descr="C:\Users\Наталья\Desktop\_DSC04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755576"/>
            <a:ext cx="60486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9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409</TotalTime>
  <Words>415</Words>
  <Application>Microsoft Office PowerPoint</Application>
  <PresentationFormat>Экран (4:3)</PresentationFormat>
  <Paragraphs>59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  Муниципальное бюджетное  дошкольное  образовательное учреждение  «Детский сад комбинированного  вида № 22 «Алсу»  г.Альметьевска   </vt:lpstr>
      <vt:lpstr>ПРИНЦИП ИНТЕГРАЦИИ</vt:lpstr>
      <vt:lpstr>Презентация PowerPoint</vt:lpstr>
      <vt:lpstr>Задачи физического развития и воспитания детей решаются в тесном сотрудничестве всех специалистов</vt:lpstr>
      <vt:lpstr>Непосредственными участниками педагогического процесса являются родители</vt:lpstr>
      <vt:lpstr> </vt:lpstr>
      <vt:lpstr>Презентация PowerPoint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Computer</dc:creator>
  <cp:lastModifiedBy>Наталья</cp:lastModifiedBy>
  <cp:revision>38</cp:revision>
  <dcterms:created xsi:type="dcterms:W3CDTF">2013-06-05T09:42:09Z</dcterms:created>
  <dcterms:modified xsi:type="dcterms:W3CDTF">2013-06-11T07:15:44Z</dcterms:modified>
</cp:coreProperties>
</file>